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1" d="100"/>
          <a:sy n="61" d="100"/>
        </p:scale>
        <p:origin x="7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35A96-8BE6-4A60-A552-9332787BCEF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12129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35A96-8BE6-4A60-A552-9332787BCEF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61604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35A96-8BE6-4A60-A552-9332787BCEF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5068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35A96-8BE6-4A60-A552-9332787BCEF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261852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35A96-8BE6-4A60-A552-9332787BCEF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285131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D35A96-8BE6-4A60-A552-9332787BCEF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391896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35A96-8BE6-4A60-A552-9332787BCEF2}"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13149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35A96-8BE6-4A60-A552-9332787BCEF2}"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91712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35A96-8BE6-4A60-A552-9332787BCEF2}"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348343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35A96-8BE6-4A60-A552-9332787BCEF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350503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35A96-8BE6-4A60-A552-9332787BCEF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A9F5-41E3-4799-8728-E0962BB04386}" type="slidenum">
              <a:rPr lang="en-US" smtClean="0"/>
              <a:t>‹#›</a:t>
            </a:fld>
            <a:endParaRPr lang="en-US"/>
          </a:p>
        </p:txBody>
      </p:sp>
    </p:spTree>
    <p:extLst>
      <p:ext uri="{BB962C8B-B14F-4D97-AF65-F5344CB8AC3E}">
        <p14:creationId xmlns:p14="http://schemas.microsoft.com/office/powerpoint/2010/main" val="191228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5A96-8BE6-4A60-A552-9332787BCEF2}"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EA9F5-41E3-4799-8728-E0962BB04386}" type="slidenum">
              <a:rPr lang="en-US" smtClean="0"/>
              <a:t>‹#›</a:t>
            </a:fld>
            <a:endParaRPr lang="en-US"/>
          </a:p>
        </p:txBody>
      </p:sp>
    </p:spTree>
    <p:extLst>
      <p:ext uri="{BB962C8B-B14F-4D97-AF65-F5344CB8AC3E}">
        <p14:creationId xmlns:p14="http://schemas.microsoft.com/office/powerpoint/2010/main" val="211330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(STEPS) of the American Revolution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189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and Indian War</a:t>
            </a:r>
            <a:endParaRPr lang="en-US" dirty="0"/>
          </a:p>
        </p:txBody>
      </p:sp>
      <p:pic>
        <p:nvPicPr>
          <p:cNvPr id="1026" name="Picture 2" descr="French and Indian W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772" y="1495119"/>
            <a:ext cx="668750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33342" y="1495119"/>
            <a:ext cx="4541994" cy="5078313"/>
          </a:xfrm>
          <a:prstGeom prst="rect">
            <a:avLst/>
          </a:prstGeom>
          <a:noFill/>
        </p:spPr>
        <p:txBody>
          <a:bodyPr wrap="square" rtlCol="0">
            <a:spAutoFit/>
          </a:bodyPr>
          <a:lstStyle/>
          <a:p>
            <a:r>
              <a:rPr lang="en-US" dirty="0" smtClean="0"/>
              <a:t>Fought between the British and French and their allies of Native Americans on both sides.</a:t>
            </a:r>
          </a:p>
          <a:p>
            <a:endParaRPr lang="en-US" dirty="0"/>
          </a:p>
          <a:p>
            <a:r>
              <a:rPr lang="en-US" dirty="0" smtClean="0"/>
              <a:t>Fought in the Ohio River Valley area, Appalachian Mountain region</a:t>
            </a:r>
          </a:p>
          <a:p>
            <a:endParaRPr lang="en-US" dirty="0"/>
          </a:p>
          <a:p>
            <a:r>
              <a:rPr lang="en-US" dirty="0" smtClean="0"/>
              <a:t>Fought over territory and the fur trade</a:t>
            </a:r>
          </a:p>
          <a:p>
            <a:endParaRPr lang="en-US" dirty="0"/>
          </a:p>
          <a:p>
            <a:r>
              <a:rPr lang="en-US" dirty="0" smtClean="0"/>
              <a:t>The British won the war but had huge amounts of debt because of the borrowing to pay for the war.</a:t>
            </a:r>
          </a:p>
          <a:p>
            <a:endParaRPr lang="en-US" dirty="0"/>
          </a:p>
          <a:p>
            <a:r>
              <a:rPr lang="en-US" dirty="0" smtClean="0"/>
              <a:t>It was ended by the signing of the Treaty of Paris of 1763.</a:t>
            </a:r>
          </a:p>
          <a:p>
            <a:endParaRPr lang="en-US" dirty="0"/>
          </a:p>
          <a:p>
            <a:r>
              <a:rPr lang="en-US" dirty="0" smtClean="0"/>
              <a:t>Proclamation of 1763 made it illegal for colonists to cross west of the Appalachian Mountains to settle in the Ohio River Valley</a:t>
            </a:r>
            <a:endParaRPr lang="en-US" dirty="0"/>
          </a:p>
        </p:txBody>
      </p:sp>
    </p:spTree>
    <p:extLst>
      <p:ext uri="{BB962C8B-B14F-4D97-AF65-F5344CB8AC3E}">
        <p14:creationId xmlns:p14="http://schemas.microsoft.com/office/powerpoint/2010/main" val="51006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Act, Stamp Act, Quartering Acts, Townshend Acts</a:t>
            </a:r>
            <a:endParaRPr lang="en-US" dirty="0"/>
          </a:p>
        </p:txBody>
      </p:sp>
      <p:sp>
        <p:nvSpPr>
          <p:cNvPr id="3" name="Content Placeholder 2"/>
          <p:cNvSpPr>
            <a:spLocks noGrp="1"/>
          </p:cNvSpPr>
          <p:nvPr>
            <p:ph idx="1"/>
          </p:nvPr>
        </p:nvSpPr>
        <p:spPr>
          <a:xfrm>
            <a:off x="838200" y="1825625"/>
            <a:ext cx="9473588" cy="4351338"/>
          </a:xfrm>
        </p:spPr>
        <p:txBody>
          <a:bodyPr>
            <a:normAutofit lnSpcReduction="10000"/>
          </a:bodyPr>
          <a:lstStyle/>
          <a:p>
            <a:r>
              <a:rPr lang="en-US" dirty="0" smtClean="0"/>
              <a:t>A series of Acts one after another that put taxes or take actions on things that directly effected the colonists and their day-to-day lives.</a:t>
            </a:r>
          </a:p>
          <a:p>
            <a:endParaRPr lang="en-US" dirty="0" smtClean="0"/>
          </a:p>
          <a:p>
            <a:r>
              <a:rPr lang="en-US" dirty="0" smtClean="0"/>
              <a:t>Sugar Act – taxed sugar and molasses</a:t>
            </a:r>
          </a:p>
          <a:p>
            <a:r>
              <a:rPr lang="en-US" dirty="0" smtClean="0"/>
              <a:t>Stamp Act – taxed paper goods, cards, envelopes, stationary, etc.</a:t>
            </a:r>
          </a:p>
          <a:p>
            <a:r>
              <a:rPr lang="en-US" dirty="0" smtClean="0"/>
              <a:t>Quartering Act – colonists had to house and feed British soldiers</a:t>
            </a:r>
          </a:p>
          <a:p>
            <a:r>
              <a:rPr lang="en-US" dirty="0" smtClean="0"/>
              <a:t>Townshend Acts – tax on paper, lead, paint, glass, and tea</a:t>
            </a:r>
            <a:endParaRPr lang="en-US" dirty="0"/>
          </a:p>
        </p:txBody>
      </p:sp>
      <p:pic>
        <p:nvPicPr>
          <p:cNvPr id="2050" name="Picture 2" descr="Image result for stamp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2458" y="189458"/>
            <a:ext cx="1524531" cy="1996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g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7042" y="2535707"/>
            <a:ext cx="2009947" cy="1465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830" y="2535707"/>
            <a:ext cx="2129010" cy="14193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ea t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1154" y="4452598"/>
            <a:ext cx="1755835" cy="198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8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a:t>
            </a:r>
            <a:endParaRPr lang="en-US" dirty="0"/>
          </a:p>
        </p:txBody>
      </p:sp>
      <p:pic>
        <p:nvPicPr>
          <p:cNvPr id="3074" name="Picture 2" descr="Image result for boston massac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826" y="1428488"/>
            <a:ext cx="5621462" cy="5115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2493" y="1299990"/>
            <a:ext cx="5244028" cy="3693319"/>
          </a:xfrm>
          <a:prstGeom prst="rect">
            <a:avLst/>
          </a:prstGeom>
          <a:noFill/>
        </p:spPr>
        <p:txBody>
          <a:bodyPr wrap="square" rtlCol="0">
            <a:spAutoFit/>
          </a:bodyPr>
          <a:lstStyle/>
          <a:p>
            <a:r>
              <a:rPr lang="en-US" dirty="0" smtClean="0"/>
              <a:t>In 1770, a group of colonists were rioting at a customs house.  They were tired of British policies and especially of having British soldiers in their homes.</a:t>
            </a:r>
          </a:p>
          <a:p>
            <a:endParaRPr lang="en-US" dirty="0"/>
          </a:p>
          <a:p>
            <a:r>
              <a:rPr lang="en-US" dirty="0" smtClean="0"/>
              <a:t>They began throwing snowballs, sticks, rocks, actually attacking the soldiers.</a:t>
            </a:r>
          </a:p>
          <a:p>
            <a:endParaRPr lang="en-US" dirty="0"/>
          </a:p>
          <a:p>
            <a:r>
              <a:rPr lang="en-US" dirty="0" smtClean="0"/>
              <a:t>This led to British troops opening fire on the colonists, killing three and wounding a few more.</a:t>
            </a:r>
          </a:p>
          <a:p>
            <a:endParaRPr lang="en-US" dirty="0"/>
          </a:p>
          <a:p>
            <a:r>
              <a:rPr lang="en-US" dirty="0" smtClean="0"/>
              <a:t>This engraving by Paul Revere, left, depicts an entirely different scene.  How does it differ from actual accounts of the event?</a:t>
            </a:r>
            <a:endParaRPr lang="en-US" dirty="0"/>
          </a:p>
        </p:txBody>
      </p:sp>
    </p:spTree>
    <p:extLst>
      <p:ext uri="{BB962C8B-B14F-4D97-AF65-F5344CB8AC3E}">
        <p14:creationId xmlns:p14="http://schemas.microsoft.com/office/powerpoint/2010/main" val="3070760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pic>
        <p:nvPicPr>
          <p:cNvPr id="4098" name="Picture 2" descr="Image result for boston tea 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61" y="1825625"/>
            <a:ext cx="580178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8255" y="1825625"/>
            <a:ext cx="5266063" cy="2308324"/>
          </a:xfrm>
          <a:prstGeom prst="rect">
            <a:avLst/>
          </a:prstGeom>
          <a:noFill/>
        </p:spPr>
        <p:txBody>
          <a:bodyPr wrap="square" rtlCol="0">
            <a:spAutoFit/>
          </a:bodyPr>
          <a:lstStyle/>
          <a:p>
            <a:r>
              <a:rPr lang="en-US" dirty="0" smtClean="0"/>
              <a:t>A colonial protest group called the Sons of Liberty led by Samuel Adams and Patrick Henry dressed up as Mohawk Indians and climbed aboard ships in the Boston Harbor and threw British tea in the harbor to protest the British Tea Tax imposed on the colonies.</a:t>
            </a:r>
          </a:p>
          <a:p>
            <a:endParaRPr lang="en-US" dirty="0"/>
          </a:p>
          <a:p>
            <a:r>
              <a:rPr lang="en-US" dirty="0" smtClean="0"/>
              <a:t>This event led directly to the Intolerable (Coercive Acts)</a:t>
            </a:r>
            <a:endParaRPr lang="en-US" dirty="0"/>
          </a:p>
        </p:txBody>
      </p:sp>
    </p:spTree>
    <p:extLst>
      <p:ext uri="{BB962C8B-B14F-4D97-AF65-F5344CB8AC3E}">
        <p14:creationId xmlns:p14="http://schemas.microsoft.com/office/powerpoint/2010/main" val="181183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Intolerable Acts</a:t>
            </a:r>
            <a:endParaRPr lang="en-US" dirty="0"/>
          </a:p>
        </p:txBody>
      </p:sp>
      <p:pic>
        <p:nvPicPr>
          <p:cNvPr id="5122" name="Picture 2" descr="Image result for Intolerable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33" y="1690688"/>
            <a:ext cx="7143750" cy="4067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1950" y="924245"/>
            <a:ext cx="4210050" cy="5632311"/>
          </a:xfrm>
          <a:prstGeom prst="rect">
            <a:avLst/>
          </a:prstGeom>
          <a:noFill/>
        </p:spPr>
        <p:txBody>
          <a:bodyPr wrap="square" rtlCol="0">
            <a:spAutoFit/>
          </a:bodyPr>
          <a:lstStyle/>
          <a:p>
            <a:r>
              <a:rPr lang="en-US" dirty="0" smtClean="0"/>
              <a:t>The British Government decided the colonists needed punishment for their illegal act of throwing tea into the Boston Harbor</a:t>
            </a:r>
          </a:p>
          <a:p>
            <a:endParaRPr lang="en-US" dirty="0"/>
          </a:p>
          <a:p>
            <a:r>
              <a:rPr lang="en-US" dirty="0" smtClean="0"/>
              <a:t>The punishment are as follows:</a:t>
            </a:r>
          </a:p>
          <a:p>
            <a:endParaRPr lang="en-US" dirty="0"/>
          </a:p>
          <a:p>
            <a:pPr marL="342900" indent="-342900">
              <a:buAutoNum type="arabicPeriod"/>
            </a:pPr>
            <a:r>
              <a:rPr lang="en-US" dirty="0" smtClean="0"/>
              <a:t>Closed the Boston Harbor for transport and trade</a:t>
            </a:r>
          </a:p>
          <a:p>
            <a:pPr marL="342900" indent="-342900">
              <a:buAutoNum type="arabicPeriod"/>
            </a:pPr>
            <a:r>
              <a:rPr lang="en-US" dirty="0" smtClean="0"/>
              <a:t>Colonists had to pay back the cost of the tea</a:t>
            </a:r>
          </a:p>
          <a:p>
            <a:pPr marL="342900" indent="-342900">
              <a:buAutoNum type="arabicPeriod"/>
            </a:pPr>
            <a:r>
              <a:rPr lang="en-US" dirty="0" smtClean="0"/>
              <a:t>Expanding the Quartering Act</a:t>
            </a:r>
          </a:p>
          <a:p>
            <a:pPr marL="342900" indent="-342900">
              <a:buAutoNum type="arabicPeriod"/>
            </a:pPr>
            <a:r>
              <a:rPr lang="en-US" dirty="0" smtClean="0"/>
              <a:t>British officials charged with crimes could be tried in different locations than Boston</a:t>
            </a:r>
          </a:p>
          <a:p>
            <a:pPr marL="342900" indent="-342900">
              <a:buAutoNum type="arabicPeriod"/>
            </a:pPr>
            <a:r>
              <a:rPr lang="en-US" dirty="0" smtClean="0"/>
              <a:t>Town Meetings were forbidden without approval (which they wouldn’t get)</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226051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pic>
        <p:nvPicPr>
          <p:cNvPr id="6146" name="Picture 2" descr="Image result for first continental congr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403" y="1550203"/>
            <a:ext cx="633384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2040" y="848753"/>
            <a:ext cx="4660135" cy="5355312"/>
          </a:xfrm>
          <a:prstGeom prst="rect">
            <a:avLst/>
          </a:prstGeom>
          <a:noFill/>
        </p:spPr>
        <p:txBody>
          <a:bodyPr wrap="square" rtlCol="0">
            <a:spAutoFit/>
          </a:bodyPr>
          <a:lstStyle/>
          <a:p>
            <a:r>
              <a:rPr lang="en-US" dirty="0" smtClean="0"/>
              <a:t>In response to the Intolerable/Coercive Acts, the colonies gathered in Philadelphia in 1774 at what we call the First Continental Congress.</a:t>
            </a:r>
          </a:p>
          <a:p>
            <a:endParaRPr lang="en-US" dirty="0"/>
          </a:p>
          <a:p>
            <a:r>
              <a:rPr lang="en-US" dirty="0" smtClean="0"/>
              <a:t>At this Congressional meeting, the colonies were divided as to gaining independence from Britain.  Some wanted to remain loyal and some wanted a split.</a:t>
            </a:r>
          </a:p>
          <a:p>
            <a:endParaRPr lang="en-US" dirty="0"/>
          </a:p>
          <a:p>
            <a:r>
              <a:rPr lang="en-US" dirty="0" smtClean="0"/>
              <a:t>The representatives from the colonies (except Georgia) decided to give peace one more chance and </a:t>
            </a:r>
            <a:r>
              <a:rPr lang="en-US" u="sng" dirty="0" smtClean="0"/>
              <a:t>they wrote out their grievances to send to King George</a:t>
            </a:r>
            <a:r>
              <a:rPr lang="en-US" dirty="0" smtClean="0"/>
              <a:t>.</a:t>
            </a:r>
          </a:p>
          <a:p>
            <a:endParaRPr lang="en-US" dirty="0"/>
          </a:p>
          <a:p>
            <a:r>
              <a:rPr lang="en-US" dirty="0" smtClean="0"/>
              <a:t>Massachusetts led the resistance to Britain’s policies, forming militias to resist.</a:t>
            </a:r>
          </a:p>
          <a:p>
            <a:endParaRPr lang="en-US" u="sng" dirty="0"/>
          </a:p>
          <a:p>
            <a:r>
              <a:rPr lang="en-US" dirty="0" smtClean="0"/>
              <a:t>King George ignored the demands of the colonists in their list of grievances.</a:t>
            </a:r>
            <a:endParaRPr lang="en-US" dirty="0"/>
          </a:p>
        </p:txBody>
      </p:sp>
      <p:sp>
        <p:nvSpPr>
          <p:cNvPr id="5" name="TextBox 4"/>
          <p:cNvSpPr txBox="1"/>
          <p:nvPr/>
        </p:nvSpPr>
        <p:spPr>
          <a:xfrm>
            <a:off x="385590" y="6257581"/>
            <a:ext cx="6322949" cy="369332"/>
          </a:xfrm>
          <a:prstGeom prst="rect">
            <a:avLst/>
          </a:prstGeom>
          <a:noFill/>
        </p:spPr>
        <p:txBody>
          <a:bodyPr wrap="none" rtlCol="0">
            <a:spAutoFit/>
          </a:bodyPr>
          <a:lstStyle/>
          <a:p>
            <a:r>
              <a:rPr lang="en-US" dirty="0" smtClean="0"/>
              <a:t>Grievances – a problem, a trouble, a disagreement you wish to fix</a:t>
            </a:r>
            <a:endParaRPr lang="en-US" dirty="0"/>
          </a:p>
        </p:txBody>
      </p:sp>
    </p:spTree>
    <p:extLst>
      <p:ext uri="{BB962C8B-B14F-4D97-AF65-F5344CB8AC3E}">
        <p14:creationId xmlns:p14="http://schemas.microsoft.com/office/powerpoint/2010/main" val="183749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of Lexington and Concord</a:t>
            </a:r>
            <a:endParaRPr lang="en-US" dirty="0"/>
          </a:p>
        </p:txBody>
      </p:sp>
      <p:pic>
        <p:nvPicPr>
          <p:cNvPr id="7170" name="Picture 2" descr="Image result for lexington and con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13" y="1994052"/>
            <a:ext cx="6102005" cy="35517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6110" y="1347666"/>
            <a:ext cx="5249918" cy="5078313"/>
          </a:xfrm>
          <a:prstGeom prst="rect">
            <a:avLst/>
          </a:prstGeom>
          <a:noFill/>
        </p:spPr>
        <p:txBody>
          <a:bodyPr wrap="square" rtlCol="0">
            <a:spAutoFit/>
          </a:bodyPr>
          <a:lstStyle/>
          <a:p>
            <a:r>
              <a:rPr lang="en-US" dirty="0" smtClean="0"/>
              <a:t>Often referred to as “the shot heard ‘round the world” because a colony was fighting it’s mother country! It was unbelievable!</a:t>
            </a:r>
          </a:p>
          <a:p>
            <a:endParaRPr lang="en-US" dirty="0"/>
          </a:p>
          <a:p>
            <a:r>
              <a:rPr lang="en-US" dirty="0" smtClean="0"/>
              <a:t>The militia (small private-citizen military force of colonists) stood their ground on April 19, 1775 in Lexington and Concord, Massachusetts as the British redcoats were ordered to take away their weapons.</a:t>
            </a:r>
          </a:p>
          <a:p>
            <a:endParaRPr lang="en-US" dirty="0"/>
          </a:p>
          <a:p>
            <a:r>
              <a:rPr lang="en-US" dirty="0" smtClean="0"/>
              <a:t>The militiamen were outnumbered by the British.  These men were called “minutemen” because they had to be ready to defend their towns at a moment’s notice.</a:t>
            </a:r>
          </a:p>
          <a:p>
            <a:endParaRPr lang="en-US" dirty="0"/>
          </a:p>
          <a:p>
            <a:r>
              <a:rPr lang="en-US" dirty="0" smtClean="0"/>
              <a:t>No one knows who fired the first shot, (shot heard ‘round the world) but we do know that this was the first shot of the American Revolution and the first real steps toward independence from Britain.</a:t>
            </a:r>
            <a:endParaRPr lang="en-US" dirty="0"/>
          </a:p>
        </p:txBody>
      </p:sp>
    </p:spTree>
    <p:extLst>
      <p:ext uri="{BB962C8B-B14F-4D97-AF65-F5344CB8AC3E}">
        <p14:creationId xmlns:p14="http://schemas.microsoft.com/office/powerpoint/2010/main" val="237623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7013</TotalTime>
  <Words>672</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Causes (STEPS) of the American Revolution</vt:lpstr>
      <vt:lpstr>French and Indian War</vt:lpstr>
      <vt:lpstr>Sugar Act, Stamp Act, Quartering Acts, Townshend Acts</vt:lpstr>
      <vt:lpstr>Boston Massacre</vt:lpstr>
      <vt:lpstr>Boston Tea Party</vt:lpstr>
      <vt:lpstr>Intolerable Acts</vt:lpstr>
      <vt:lpstr>First Continental Congress</vt:lpstr>
      <vt:lpstr>Battles of Lexington and Concord</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(STEPS) of the American Revolution</dc:title>
  <dc:creator>Evans, Gregory</dc:creator>
  <cp:lastModifiedBy>Evans, Gregory</cp:lastModifiedBy>
  <cp:revision>9</cp:revision>
  <dcterms:created xsi:type="dcterms:W3CDTF">2017-10-06T15:34:52Z</dcterms:created>
  <dcterms:modified xsi:type="dcterms:W3CDTF">2017-10-11T12:27:56Z</dcterms:modified>
</cp:coreProperties>
</file>